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59" r:id="rId4"/>
    <p:sldId id="265" r:id="rId5"/>
    <p:sldId id="261" r:id="rId6"/>
    <p:sldId id="266" r:id="rId7"/>
    <p:sldId id="267" r:id="rId8"/>
    <p:sldId id="263" r:id="rId9"/>
    <p:sldId id="268" r:id="rId10"/>
    <p:sldId id="270" r:id="rId11"/>
    <p:sldId id="269" r:id="rId12"/>
    <p:sldId id="272" r:id="rId13"/>
    <p:sldId id="271" r:id="rId1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9196E2-33EA-4E77-9E00-578506D5C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BFB06BD-556D-469C-8403-536639ED6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B33FE0D-5FD1-4C7E-93AA-79C4BFFE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D4A6816-4CC9-4988-A81D-170711B9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776EACD-6B53-44C8-A466-DD179CD8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5141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128E48-2236-4F8F-B437-68459389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E56EEFC-253B-4787-82DF-24AD4984E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D864FC2-780E-463B-9758-08EAB169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6B9C9AF-D098-4A81-ABB0-7B7E3912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DD66071-660C-4476-BE13-135A935C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262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7246942D-1615-4153-8260-87E89E4B0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2B6EF73-908F-4400-A081-03803DC6D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79A0FF7-C29E-4695-8BEF-7989B8AF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47B13D0-DFE2-4B0B-B807-0677F66B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A619FED-DF34-4288-92AD-32AD5346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0278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26A5FE1-7968-4DFC-B1B8-4762FC43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C64896-CC5D-4D7A-B0E3-ABFE2A9E0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12B9806-FFDD-455A-A653-41E906B5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3445845-ACB4-4233-B147-ACF285B4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FC45DC3-D5BA-4759-9D85-546962ED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852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0BABCC2-0A49-478D-BC3B-71D70B77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D318B9-C252-4786-B597-FC9AB3784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A6147F7-4A23-402F-8A21-98DBE3DC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C7130C2-A70B-42CC-B8EF-16DB2CF1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7BCED63-2C0C-4165-A916-D742F110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511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87E9FDE-A315-4E2D-A711-455030E7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5CC9BA7-CC29-474D-ACC2-65AAB8AE1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9AC9B74-A11D-402A-A0A7-55B0798F8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BEFC529-A1C7-4E11-9F96-F9428061F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8713F2B-70B6-476E-A9BD-E0F31E50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7A4C4A8-6BFD-4FF4-B511-2FBF4561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799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ECB0B33-6FF2-4521-A944-7FB4F71D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5D86F6C-D93C-45D3-95C5-1DEAF5F40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E549333-807D-4FD0-9477-548F80092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142A33A-9E69-40E7-886C-6DDDFCD5D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31DB3F56-C4C6-4BE0-83D4-47BD01650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564F6184-55F8-4089-B92E-C7A71F52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0A8CC08-34AA-457A-9CA1-F3FA70F6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6AF2D126-628B-4CC3-8884-A5009949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225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6D064F8-0F49-4D51-B394-92EB1E6D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31C0C8B-7E10-4290-A87F-108AB7E7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26303D6-38DF-43F0-ADD5-91DF4AFD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57599BD-5195-4BA7-947C-F260ADC7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052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F232EB92-92CD-4DCF-BAC3-AB2D894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60F9F137-4F02-45FC-8BA9-B2479464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E88488F-1C4B-4321-AD99-FFEEFEBB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7775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04BCC8-7803-4374-BC2A-14E4B5FA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3CA52D4-B634-4ECA-BDFA-C535CB113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E14F3D7-3D31-4A9F-8E58-2EC6115FE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A32291C-E558-4B80-83DE-EBBD6D3E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6722A89-8866-41B3-A71B-B786EEBF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320D362-141A-4DC8-A5FB-8219306B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8398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55A63CD-2158-4A8B-976A-B279A3E8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EB5FEFB9-7012-4A67-8D49-98B0D89A9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0BE3D543-1037-465F-86A3-80F1E2369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545CC37-8F4B-4546-8B1A-90F13337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18FF89C-0E63-42CC-BB16-B0C60760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5F25AC9-E038-42D3-AE7F-DD7B18B5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752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8A40353C-11B8-40C7-BA58-EA0F29A9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6E2FE64-383C-4891-9106-9F7AC2B1D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8F2CDB5-346D-4C4D-BE94-A19F47341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0B98-8318-4C19-87FC-F61A667D553E}" type="datetimeFigureOut">
              <a:rPr lang="vi-VN" smtClean="0"/>
              <a:t>28/09/2021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79D2FA7-47AE-4102-8DEC-41CE783D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43461C6-FECC-43B9-920D-DDBDBC925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3DB11-99C9-4AE7-8018-96663EF1EA9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909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1CC1DC-232A-4176-BFA7-0001D07C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75867"/>
          </a:xfrm>
        </p:spPr>
        <p:txBody>
          <a:bodyPr>
            <a:normAutofit/>
          </a:bodyPr>
          <a:lstStyle/>
          <a:p>
            <a:pPr algn="ctr"/>
            <a: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HỌC VIỆN CÔNG NGHÊ THÔNG TIN BÁCH KHOA</a:t>
            </a:r>
            <a:b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b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vi-VN" sz="24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KHOA</a:t>
            </a:r>
            <a:r>
              <a:rPr lang="vi-VN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 LẬP TRÌNH</a:t>
            </a:r>
            <a:endParaRPr lang="vi-VN" sz="24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F746444-C669-42E7-B1F1-90A9C256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904"/>
            <a:ext cx="10515600" cy="4328160"/>
          </a:xfrm>
        </p:spPr>
        <p:txBody>
          <a:bodyPr>
            <a:normAutofit lnSpcReduction="10000"/>
          </a:bodyPr>
          <a:lstStyle/>
          <a:p>
            <a:pPr marL="0" indent="0" algn="ctr" rtl="0">
              <a:buNone/>
            </a:pP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rtl="0"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2	PHẦN MỀM ĐIỂM DANH</a:t>
            </a:r>
          </a:p>
          <a:p>
            <a:pPr marL="0" indent="0" rtl="0">
              <a:buNone/>
            </a:pP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Sơn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vi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Sinh viên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Trần Xuân Bách	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Trần 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Khôi 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Phương Uyên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vi-VN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BKD03</a:t>
            </a:r>
          </a:p>
          <a:p>
            <a:pPr marL="0" indent="0">
              <a:lnSpc>
                <a:spcPct val="110000"/>
              </a:lnSpc>
              <a:buNone/>
            </a:pPr>
            <a:endParaRPr lang="vi-VN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3059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1CC1DC-232A-4176-BFA7-0001D07C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0" y="1286003"/>
            <a:ext cx="3950208" cy="908304"/>
          </a:xfrm>
        </p:spPr>
        <p:txBody>
          <a:bodyPr>
            <a:norm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cs typeface="Times New Roman" panose="02020603050405020304" pitchFamily="18" charset="0"/>
              </a:rPr>
              <a:t>CƠ SỞ DỮ LIỆU</a:t>
            </a:r>
            <a:endParaRPr lang="vi-VN" sz="2800" dirty="0"/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7DCB5575-9FC7-44BB-98D1-859A772A0E0F}"/>
              </a:ext>
            </a:extLst>
          </p:cNvPr>
          <p:cNvSpPr txBox="1">
            <a:spLocks/>
          </p:cNvSpPr>
          <p:nvPr/>
        </p:nvSpPr>
        <p:spPr>
          <a:xfrm>
            <a:off x="4968240" y="377699"/>
            <a:ext cx="6940296" cy="90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TỔNG QUAN HỆ THỐNG</a:t>
            </a:r>
            <a:endParaRPr lang="vi-VN" sz="4000" dirty="0"/>
          </a:p>
        </p:txBody>
      </p:sp>
      <p:pic>
        <p:nvPicPr>
          <p:cNvPr id="8" name="Chỗ dành sẵn cho Nội dung 9">
            <a:extLst>
              <a:ext uri="{FF2B5EF4-FFF2-40B4-BE49-F238E27FC236}">
                <a16:creationId xmlns:a16="http://schemas.microsoft.com/office/drawing/2014/main" id="{1BBFA2F2-1964-4A36-A743-B36547A34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43984" y="2340410"/>
            <a:ext cx="7583692" cy="3767781"/>
          </a:xfrm>
        </p:spPr>
      </p:pic>
    </p:spTree>
    <p:extLst>
      <p:ext uri="{BB962C8B-B14F-4D97-AF65-F5344CB8AC3E}">
        <p14:creationId xmlns:p14="http://schemas.microsoft.com/office/powerpoint/2010/main" val="38492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</a:rPr>
              <a:t>PHẦN DEMO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100000"/>
              </a:lnSpc>
            </a:pP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trang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</a:t>
            </a: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201400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PHƯƠNG HƯỚNG PHÁT TRIỂN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3871"/>
            <a:ext cx="8964168" cy="4469004"/>
          </a:xfrm>
        </p:spPr>
        <p:txBody>
          <a:bodyPr>
            <a:normAutofit/>
          </a:bodyPr>
          <a:lstStyle/>
          <a:p>
            <a:pPr rtl="0">
              <a:lnSpc>
                <a:spcPct val="100000"/>
              </a:lnSpc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đơn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ưu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năng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 </a:t>
            </a:r>
          </a:p>
          <a:p>
            <a:pPr rtl="0">
              <a:lnSpc>
                <a:spcPct val="100000"/>
              </a:lnSpc>
              <a:buFontTx/>
              <a:buChar char="-"/>
            </a:pP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năng </a:t>
            </a:r>
            <a:r>
              <a:rPr lang="vi-V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54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122" y="1022413"/>
            <a:ext cx="6764867" cy="1435608"/>
          </a:xfrm>
        </p:spPr>
        <p:txBody>
          <a:bodyPr>
            <a:normAutofit/>
          </a:bodyPr>
          <a:lstStyle/>
          <a:p>
            <a:pPr algn="ctr"/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ơn </a:t>
            </a:r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nghe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7" name="Chỗ dành sẵn cho Nội dung 6">
            <a:extLst>
              <a:ext uri="{FF2B5EF4-FFF2-40B4-BE49-F238E27FC236}">
                <a16:creationId xmlns:a16="http://schemas.microsoft.com/office/drawing/2014/main" id="{1954EBC4-A3CA-4CD7-88B8-66E6274E4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0133"/>
            <a:ext cx="10515600" cy="876830"/>
          </a:xfrm>
        </p:spPr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00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4CF38F-7F56-4D7B-9FBC-9D2010F8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64552" cy="1325563"/>
          </a:xfrm>
        </p:spPr>
        <p:txBody>
          <a:bodyPr/>
          <a:lstStyle/>
          <a:p>
            <a:pPr algn="ctr"/>
            <a:r>
              <a:rPr lang="vi-VN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NỘI DUNG CHÍNH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94BE330-D941-44E5-BB88-423B410A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6207"/>
            <a:ext cx="9793224" cy="3750755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Yêu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Mô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 chương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>
              <a:lnSpc>
                <a:spcPct val="100000"/>
              </a:lnSpc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01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4CF38F-7F56-4D7B-9FBC-9D2010F8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64552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ĐỀ TÀI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94BE330-D941-44E5-BB88-423B410A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5793"/>
            <a:ext cx="7464552" cy="403117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hầu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,….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diễn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0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4CF38F-7F56-4D7B-9FBC-9D2010F8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64552" cy="1561211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ĐÍCH ĐỀ TÀI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94BE330-D941-44E5-BB88-423B410A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2095"/>
            <a:ext cx="7281672" cy="388486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riển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êu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77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64808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3871"/>
            <a:ext cx="8634984" cy="406774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1000"/>
              </a:spcAft>
            </a:pP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phi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vi-VN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24/24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6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64808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3871"/>
            <a:ext cx="8634984" cy="446900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Aft>
                <a:spcPts val="1000"/>
              </a:spcAft>
            </a:pP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vi-VN" sz="3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vi-VN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64808" cy="1325563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3871"/>
            <a:ext cx="8634984" cy="4469004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10000"/>
              </a:lnSpc>
              <a:buNone/>
            </a:pP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endParaRPr lang="vi-VN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vi-V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3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FC7BF7-8AD9-4FDD-AFD9-9935D44C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NỘI DUNG</a:t>
            </a:r>
            <a:endParaRPr lang="vi-VN" sz="4000" dirty="0">
              <a:solidFill>
                <a:schemeClr val="bg1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18A4BE-E498-410C-B90C-13EF131A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688"/>
            <a:ext cx="10515600" cy="4482275"/>
          </a:xfrm>
        </p:spPr>
        <p:txBody>
          <a:bodyPr>
            <a:normAutofit fontScale="85000" lnSpcReduction="10000"/>
          </a:bodyPr>
          <a:lstStyle/>
          <a:p>
            <a:pPr marL="342900" lvl="0" indent="-342900" algn="just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dung: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muộn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0.5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trốn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30%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1000"/>
              </a:spcAft>
              <a:buFont typeface="Calibri" panose="020F0502020204030204" pitchFamily="34" charset="0"/>
              <a:buChar char="-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50%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vi-V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6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11CC1DC-232A-4176-BFA7-0001D07C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0" y="1286003"/>
            <a:ext cx="3950208" cy="908304"/>
          </a:xfrm>
        </p:spPr>
        <p:txBody>
          <a:bodyPr>
            <a:normAutofit/>
          </a:bodyPr>
          <a:lstStyle/>
          <a:p>
            <a:pPr algn="ctr"/>
            <a:r>
              <a:rPr lang="vi-VN" sz="2800" b="1" dirty="0">
                <a:solidFill>
                  <a:schemeClr val="bg1"/>
                </a:solidFill>
                <a:cs typeface="Times New Roman" panose="02020603050405020304" pitchFamily="18" charset="0"/>
              </a:rPr>
              <a:t>SƠ ĐỒ THỰC THỂ </a:t>
            </a:r>
            <a:endParaRPr lang="vi-VN" sz="2800" dirty="0"/>
          </a:p>
        </p:txBody>
      </p:sp>
      <p:pic>
        <p:nvPicPr>
          <p:cNvPr id="4" name="Chỗ dành sẵn cho Nội dung 8">
            <a:extLst>
              <a:ext uri="{FF2B5EF4-FFF2-40B4-BE49-F238E27FC236}">
                <a16:creationId xmlns:a16="http://schemas.microsoft.com/office/drawing/2014/main" id="{2B14A167-DFCD-4F52-801E-6B6D84C79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71162" y="2334767"/>
            <a:ext cx="4685581" cy="4145534"/>
          </a:xfrm>
        </p:spPr>
      </p:pic>
      <p:sp>
        <p:nvSpPr>
          <p:cNvPr id="5" name="Tiêu đề 1">
            <a:extLst>
              <a:ext uri="{FF2B5EF4-FFF2-40B4-BE49-F238E27FC236}">
                <a16:creationId xmlns:a16="http://schemas.microsoft.com/office/drawing/2014/main" id="{7DCB5575-9FC7-44BB-98D1-859A772A0E0F}"/>
              </a:ext>
            </a:extLst>
          </p:cNvPr>
          <p:cNvSpPr txBox="1">
            <a:spLocks/>
          </p:cNvSpPr>
          <p:nvPr/>
        </p:nvSpPr>
        <p:spPr>
          <a:xfrm>
            <a:off x="4968240" y="377699"/>
            <a:ext cx="6940296" cy="90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TỔNG QUAN HỆ THỐNG</a:t>
            </a:r>
            <a:endParaRPr lang="vi-VN" sz="4000" dirty="0"/>
          </a:p>
        </p:txBody>
      </p:sp>
    </p:spTree>
    <p:extLst>
      <p:ext uri="{BB962C8B-B14F-4D97-AF65-F5344CB8AC3E}">
        <p14:creationId xmlns:p14="http://schemas.microsoft.com/office/powerpoint/2010/main" val="13467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543</Words>
  <Application>Microsoft Office PowerPoint</Application>
  <PresentationFormat>Màn hình rộng</PresentationFormat>
  <Paragraphs>64</Paragraphs>
  <Slides>13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19" baseType="lpstr">
      <vt:lpstr>Arial</vt:lpstr>
      <vt:lpstr>Calibri</vt:lpstr>
      <vt:lpstr>Symbol</vt:lpstr>
      <vt:lpstr>Times New Roman</vt:lpstr>
      <vt:lpstr>Wingdings</vt:lpstr>
      <vt:lpstr>Chủ đề Office</vt:lpstr>
      <vt:lpstr>HỌC VIỆN CÔNG NGHÊ THÔNG TIN BÁCH KHOA  KHOA LẬP TRÌNH</vt:lpstr>
      <vt:lpstr> NỘI DUNG CHÍNH</vt:lpstr>
      <vt:lpstr>LÝ DO ĐỀ TÀI</vt:lpstr>
      <vt:lpstr>MỤC ĐÍCH ĐỀ TÀI</vt:lpstr>
      <vt:lpstr>YÊU CẦU</vt:lpstr>
      <vt:lpstr>YÊU CẦU</vt:lpstr>
      <vt:lpstr>YÊU CẦU</vt:lpstr>
      <vt:lpstr>MÔ TẢ NỘI DUNG</vt:lpstr>
      <vt:lpstr>SƠ ĐỒ THỰC THỂ </vt:lpstr>
      <vt:lpstr>CƠ SỞ DỮ LIỆU</vt:lpstr>
      <vt:lpstr>PHẦN DEMO</vt:lpstr>
      <vt:lpstr>KẾT LUẬN VÀ PHƯƠNG HƯỚNG PHÁT TRIỂN</vt:lpstr>
      <vt:lpstr>Cảm ơn vì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bách trần</dc:creator>
  <cp:lastModifiedBy>bách trần</cp:lastModifiedBy>
  <cp:revision>4</cp:revision>
  <dcterms:created xsi:type="dcterms:W3CDTF">2021-09-25T05:58:47Z</dcterms:created>
  <dcterms:modified xsi:type="dcterms:W3CDTF">2021-09-28T07:31:45Z</dcterms:modified>
</cp:coreProperties>
</file>